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309" r:id="rId3"/>
    <p:sldId id="259" r:id="rId4"/>
    <p:sldId id="345" r:id="rId5"/>
    <p:sldId id="350" r:id="rId6"/>
    <p:sldId id="353" r:id="rId7"/>
    <p:sldId id="260" r:id="rId8"/>
    <p:sldId id="261" r:id="rId9"/>
    <p:sldId id="262" r:id="rId10"/>
    <p:sldId id="269" r:id="rId11"/>
    <p:sldId id="351" r:id="rId12"/>
    <p:sldId id="34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4F8C"/>
    <a:srgbClr val="09963B"/>
    <a:srgbClr val="F5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85899" autoAdjust="0"/>
  </p:normalViewPr>
  <p:slideViewPr>
    <p:cSldViewPr snapToGrid="0">
      <p:cViewPr varScale="1">
        <p:scale>
          <a:sx n="98" d="100"/>
          <a:sy n="98" d="100"/>
        </p:scale>
        <p:origin x="12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0E1810-5E62-4B34-9345-62CAE85AEC0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06546FA-752A-4DCE-AFBB-90888C065E98}">
      <dgm:prSet/>
      <dgm:spPr/>
      <dgm:t>
        <a:bodyPr/>
        <a:lstStyle/>
        <a:p>
          <a:r>
            <a:rPr lang="en-US" dirty="0"/>
            <a:t>Basic knowledge on omnidirectional wheeled robot</a:t>
          </a:r>
        </a:p>
      </dgm:t>
    </dgm:pt>
    <dgm:pt modelId="{4BCE6DF5-D874-466B-ACC2-EDE47A427679}" type="parTrans" cxnId="{8E42E3D4-B141-4E40-AC49-43CDD44E6F9A}">
      <dgm:prSet/>
      <dgm:spPr/>
      <dgm:t>
        <a:bodyPr/>
        <a:lstStyle/>
        <a:p>
          <a:endParaRPr lang="en-US"/>
        </a:p>
      </dgm:t>
    </dgm:pt>
    <dgm:pt modelId="{6CC3C50E-BA1E-4B58-A462-61329E43B98B}" type="sibTrans" cxnId="{8E42E3D4-B141-4E40-AC49-43CDD44E6F9A}">
      <dgm:prSet/>
      <dgm:spPr/>
      <dgm:t>
        <a:bodyPr/>
        <a:lstStyle/>
        <a:p>
          <a:endParaRPr lang="en-US"/>
        </a:p>
      </dgm:t>
    </dgm:pt>
    <dgm:pt modelId="{A230C352-D912-4E90-A733-9175C8D924DA}">
      <dgm:prSet/>
      <dgm:spPr/>
      <dgm:t>
        <a:bodyPr/>
        <a:lstStyle/>
        <a:p>
          <a:r>
            <a:rPr lang="en-US" dirty="0"/>
            <a:t>Basic knowledge on CAN, STM32, motors, </a:t>
          </a:r>
          <a:r>
            <a:rPr lang="en-US" dirty="0" err="1"/>
            <a:t>etc</a:t>
          </a:r>
          <a:endParaRPr lang="en-US" dirty="0"/>
        </a:p>
      </dgm:t>
    </dgm:pt>
    <dgm:pt modelId="{A2027048-8F7D-43F8-B2B0-7B4BD9832F82}" type="parTrans" cxnId="{10A2350C-6930-4BF3-8004-2565A3728103}">
      <dgm:prSet/>
      <dgm:spPr/>
      <dgm:t>
        <a:bodyPr/>
        <a:lstStyle/>
        <a:p>
          <a:endParaRPr lang="en-US"/>
        </a:p>
      </dgm:t>
    </dgm:pt>
    <dgm:pt modelId="{87B897BF-354E-4ED1-8903-175C63C6D45C}" type="sibTrans" cxnId="{10A2350C-6930-4BF3-8004-2565A3728103}">
      <dgm:prSet/>
      <dgm:spPr/>
      <dgm:t>
        <a:bodyPr/>
        <a:lstStyle/>
        <a:p>
          <a:endParaRPr lang="en-US"/>
        </a:p>
      </dgm:t>
    </dgm:pt>
    <dgm:pt modelId="{B3C25B5B-0E83-4E3D-A9C0-2008C44C1F65}">
      <dgm:prSet/>
      <dgm:spPr/>
      <dgm:t>
        <a:bodyPr/>
        <a:lstStyle/>
        <a:p>
          <a:r>
            <a:rPr lang="en-US"/>
            <a:t>Design inspiration from an industry product</a:t>
          </a:r>
        </a:p>
      </dgm:t>
    </dgm:pt>
    <dgm:pt modelId="{C5C1F9C1-C25D-4AC5-9465-52D21D8236DE}" type="parTrans" cxnId="{515A8AD2-6C03-499A-A65E-B1AEC31EE3AC}">
      <dgm:prSet/>
      <dgm:spPr/>
      <dgm:t>
        <a:bodyPr/>
        <a:lstStyle/>
        <a:p>
          <a:endParaRPr lang="en-US"/>
        </a:p>
      </dgm:t>
    </dgm:pt>
    <dgm:pt modelId="{7E0B6E4E-22AD-45EA-9C24-8C333940DC1F}" type="sibTrans" cxnId="{515A8AD2-6C03-499A-A65E-B1AEC31EE3AC}">
      <dgm:prSet/>
      <dgm:spPr/>
      <dgm:t>
        <a:bodyPr/>
        <a:lstStyle/>
        <a:p>
          <a:endParaRPr lang="en-US"/>
        </a:p>
      </dgm:t>
    </dgm:pt>
    <dgm:pt modelId="{8CD01B06-47DF-4745-B814-F7D643E7E3EF}" type="pres">
      <dgm:prSet presAssocID="{7E0E1810-5E62-4B34-9345-62CAE85AEC0A}" presName="root" presStyleCnt="0">
        <dgm:presLayoutVars>
          <dgm:dir/>
          <dgm:resizeHandles val="exact"/>
        </dgm:presLayoutVars>
      </dgm:prSet>
      <dgm:spPr/>
    </dgm:pt>
    <dgm:pt modelId="{BDFA4BAB-5485-43ED-97CC-954A38F7338B}" type="pres">
      <dgm:prSet presAssocID="{906546FA-752A-4DCE-AFBB-90888C065E98}" presName="compNode" presStyleCnt="0"/>
      <dgm:spPr/>
    </dgm:pt>
    <dgm:pt modelId="{4E95D2DF-C0B0-428A-8B5A-0707A5142627}" type="pres">
      <dgm:prSet presAssocID="{906546FA-752A-4DCE-AFBB-90888C065E98}" presName="bgRect" presStyleLbl="bgShp" presStyleIdx="0" presStyleCnt="3"/>
      <dgm:spPr/>
    </dgm:pt>
    <dgm:pt modelId="{E96F3A69-52B5-4DBE-B29A-5B3DB81ADAE2}" type="pres">
      <dgm:prSet presAssocID="{906546FA-752A-4DCE-AFBB-90888C065E9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4EE6878-46F1-4745-8A7A-2B968A4295D3}" type="pres">
      <dgm:prSet presAssocID="{906546FA-752A-4DCE-AFBB-90888C065E98}" presName="spaceRect" presStyleCnt="0"/>
      <dgm:spPr/>
    </dgm:pt>
    <dgm:pt modelId="{ACAA90BC-C220-473C-B02D-5A8C4D240AB5}" type="pres">
      <dgm:prSet presAssocID="{906546FA-752A-4DCE-AFBB-90888C065E98}" presName="parTx" presStyleLbl="revTx" presStyleIdx="0" presStyleCnt="3">
        <dgm:presLayoutVars>
          <dgm:chMax val="0"/>
          <dgm:chPref val="0"/>
        </dgm:presLayoutVars>
      </dgm:prSet>
      <dgm:spPr/>
    </dgm:pt>
    <dgm:pt modelId="{8521A408-BA34-42BC-9940-60858746B0B8}" type="pres">
      <dgm:prSet presAssocID="{6CC3C50E-BA1E-4B58-A462-61329E43B98B}" presName="sibTrans" presStyleCnt="0"/>
      <dgm:spPr/>
    </dgm:pt>
    <dgm:pt modelId="{D7CB00B7-8E83-47B2-AF12-7FF47C3C1C61}" type="pres">
      <dgm:prSet presAssocID="{A230C352-D912-4E90-A733-9175C8D924DA}" presName="compNode" presStyleCnt="0"/>
      <dgm:spPr/>
    </dgm:pt>
    <dgm:pt modelId="{21D702B4-22E3-48BB-B176-A68FDBA6D6A7}" type="pres">
      <dgm:prSet presAssocID="{A230C352-D912-4E90-A733-9175C8D924DA}" presName="bgRect" presStyleLbl="bgShp" presStyleIdx="1" presStyleCnt="3"/>
      <dgm:spPr/>
    </dgm:pt>
    <dgm:pt modelId="{C3154526-2426-4439-AF69-33AA7BFE73F2}" type="pres">
      <dgm:prSet presAssocID="{A230C352-D912-4E90-A733-9175C8D924D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0C65B7B4-98F8-40B1-B3AB-AB2CE508DB81}" type="pres">
      <dgm:prSet presAssocID="{A230C352-D912-4E90-A733-9175C8D924DA}" presName="spaceRect" presStyleCnt="0"/>
      <dgm:spPr/>
    </dgm:pt>
    <dgm:pt modelId="{7A98D1F6-9E1C-4BDA-A4FE-4F3F9A69D2B1}" type="pres">
      <dgm:prSet presAssocID="{A230C352-D912-4E90-A733-9175C8D924DA}" presName="parTx" presStyleLbl="revTx" presStyleIdx="1" presStyleCnt="3">
        <dgm:presLayoutVars>
          <dgm:chMax val="0"/>
          <dgm:chPref val="0"/>
        </dgm:presLayoutVars>
      </dgm:prSet>
      <dgm:spPr/>
    </dgm:pt>
    <dgm:pt modelId="{2FFF9F42-A223-4EEB-8317-F926BF624487}" type="pres">
      <dgm:prSet presAssocID="{87B897BF-354E-4ED1-8903-175C63C6D45C}" presName="sibTrans" presStyleCnt="0"/>
      <dgm:spPr/>
    </dgm:pt>
    <dgm:pt modelId="{F0F2DEE3-1DC8-44C9-83E2-49B31847B91C}" type="pres">
      <dgm:prSet presAssocID="{B3C25B5B-0E83-4E3D-A9C0-2008C44C1F65}" presName="compNode" presStyleCnt="0"/>
      <dgm:spPr/>
    </dgm:pt>
    <dgm:pt modelId="{88E3E100-9FC0-4531-BC0E-C481C8A35EC6}" type="pres">
      <dgm:prSet presAssocID="{B3C25B5B-0E83-4E3D-A9C0-2008C44C1F65}" presName="bgRect" presStyleLbl="bgShp" presStyleIdx="2" presStyleCnt="3"/>
      <dgm:spPr/>
    </dgm:pt>
    <dgm:pt modelId="{72E41C11-A726-47D9-A987-1C3CABF51174}" type="pres">
      <dgm:prSet presAssocID="{B3C25B5B-0E83-4E3D-A9C0-2008C44C1F6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C163355E-B08A-4BED-952D-EAE405445389}" type="pres">
      <dgm:prSet presAssocID="{B3C25B5B-0E83-4E3D-A9C0-2008C44C1F65}" presName="spaceRect" presStyleCnt="0"/>
      <dgm:spPr/>
    </dgm:pt>
    <dgm:pt modelId="{0206B620-2394-47E5-8073-B2F0806FC1D3}" type="pres">
      <dgm:prSet presAssocID="{B3C25B5B-0E83-4E3D-A9C0-2008C44C1F6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B4A850B-E27E-4C4D-9BEF-4B0502EF3A10}" type="presOf" srcId="{906546FA-752A-4DCE-AFBB-90888C065E98}" destId="{ACAA90BC-C220-473C-B02D-5A8C4D240AB5}" srcOrd="0" destOrd="0" presId="urn:microsoft.com/office/officeart/2018/2/layout/IconVerticalSolidList"/>
    <dgm:cxn modelId="{10A2350C-6930-4BF3-8004-2565A3728103}" srcId="{7E0E1810-5E62-4B34-9345-62CAE85AEC0A}" destId="{A230C352-D912-4E90-A733-9175C8D924DA}" srcOrd="1" destOrd="0" parTransId="{A2027048-8F7D-43F8-B2B0-7B4BD9832F82}" sibTransId="{87B897BF-354E-4ED1-8903-175C63C6D45C}"/>
    <dgm:cxn modelId="{F4C75278-FBBF-44DB-9CC9-5E5F0B67C01B}" type="presOf" srcId="{7E0E1810-5E62-4B34-9345-62CAE85AEC0A}" destId="{8CD01B06-47DF-4745-B814-F7D643E7E3EF}" srcOrd="0" destOrd="0" presId="urn:microsoft.com/office/officeart/2018/2/layout/IconVerticalSolidList"/>
    <dgm:cxn modelId="{1B474AA4-3E29-432C-B2BA-D90713B58C92}" type="presOf" srcId="{A230C352-D912-4E90-A733-9175C8D924DA}" destId="{7A98D1F6-9E1C-4BDA-A4FE-4F3F9A69D2B1}" srcOrd="0" destOrd="0" presId="urn:microsoft.com/office/officeart/2018/2/layout/IconVerticalSolidList"/>
    <dgm:cxn modelId="{A21968CB-8590-469F-8619-772AFFF192EA}" type="presOf" srcId="{B3C25B5B-0E83-4E3D-A9C0-2008C44C1F65}" destId="{0206B620-2394-47E5-8073-B2F0806FC1D3}" srcOrd="0" destOrd="0" presId="urn:microsoft.com/office/officeart/2018/2/layout/IconVerticalSolidList"/>
    <dgm:cxn modelId="{515A8AD2-6C03-499A-A65E-B1AEC31EE3AC}" srcId="{7E0E1810-5E62-4B34-9345-62CAE85AEC0A}" destId="{B3C25B5B-0E83-4E3D-A9C0-2008C44C1F65}" srcOrd="2" destOrd="0" parTransId="{C5C1F9C1-C25D-4AC5-9465-52D21D8236DE}" sibTransId="{7E0B6E4E-22AD-45EA-9C24-8C333940DC1F}"/>
    <dgm:cxn modelId="{8E42E3D4-B141-4E40-AC49-43CDD44E6F9A}" srcId="{7E0E1810-5E62-4B34-9345-62CAE85AEC0A}" destId="{906546FA-752A-4DCE-AFBB-90888C065E98}" srcOrd="0" destOrd="0" parTransId="{4BCE6DF5-D874-466B-ACC2-EDE47A427679}" sibTransId="{6CC3C50E-BA1E-4B58-A462-61329E43B98B}"/>
    <dgm:cxn modelId="{13931CD3-F320-4DE0-B04D-D01835DF6544}" type="presParOf" srcId="{8CD01B06-47DF-4745-B814-F7D643E7E3EF}" destId="{BDFA4BAB-5485-43ED-97CC-954A38F7338B}" srcOrd="0" destOrd="0" presId="urn:microsoft.com/office/officeart/2018/2/layout/IconVerticalSolidList"/>
    <dgm:cxn modelId="{4FF74C77-3E6E-4F7C-8FAB-01BB593D8AC1}" type="presParOf" srcId="{BDFA4BAB-5485-43ED-97CC-954A38F7338B}" destId="{4E95D2DF-C0B0-428A-8B5A-0707A5142627}" srcOrd="0" destOrd="0" presId="urn:microsoft.com/office/officeart/2018/2/layout/IconVerticalSolidList"/>
    <dgm:cxn modelId="{7242F62D-0FD1-47F4-B0FD-DC1319FF6EE2}" type="presParOf" srcId="{BDFA4BAB-5485-43ED-97CC-954A38F7338B}" destId="{E96F3A69-52B5-4DBE-B29A-5B3DB81ADAE2}" srcOrd="1" destOrd="0" presId="urn:microsoft.com/office/officeart/2018/2/layout/IconVerticalSolidList"/>
    <dgm:cxn modelId="{E19EEDEE-06E5-4199-A2D5-E470D58AB331}" type="presParOf" srcId="{BDFA4BAB-5485-43ED-97CC-954A38F7338B}" destId="{E4EE6878-46F1-4745-8A7A-2B968A4295D3}" srcOrd="2" destOrd="0" presId="urn:microsoft.com/office/officeart/2018/2/layout/IconVerticalSolidList"/>
    <dgm:cxn modelId="{431D0F4F-383F-441E-A127-5F6A398BA2FF}" type="presParOf" srcId="{BDFA4BAB-5485-43ED-97CC-954A38F7338B}" destId="{ACAA90BC-C220-473C-B02D-5A8C4D240AB5}" srcOrd="3" destOrd="0" presId="urn:microsoft.com/office/officeart/2018/2/layout/IconVerticalSolidList"/>
    <dgm:cxn modelId="{A67DA7FD-CBC5-4CE6-9D79-DE50FDC3FE68}" type="presParOf" srcId="{8CD01B06-47DF-4745-B814-F7D643E7E3EF}" destId="{8521A408-BA34-42BC-9940-60858746B0B8}" srcOrd="1" destOrd="0" presId="urn:microsoft.com/office/officeart/2018/2/layout/IconVerticalSolidList"/>
    <dgm:cxn modelId="{082ECEB5-C0D8-4136-9484-2F7CE2DD6F07}" type="presParOf" srcId="{8CD01B06-47DF-4745-B814-F7D643E7E3EF}" destId="{D7CB00B7-8E83-47B2-AF12-7FF47C3C1C61}" srcOrd="2" destOrd="0" presId="urn:microsoft.com/office/officeart/2018/2/layout/IconVerticalSolidList"/>
    <dgm:cxn modelId="{9C7AAE9A-C2B8-42CA-8430-6D5771104864}" type="presParOf" srcId="{D7CB00B7-8E83-47B2-AF12-7FF47C3C1C61}" destId="{21D702B4-22E3-48BB-B176-A68FDBA6D6A7}" srcOrd="0" destOrd="0" presId="urn:microsoft.com/office/officeart/2018/2/layout/IconVerticalSolidList"/>
    <dgm:cxn modelId="{9389BC8F-1C29-4A90-A23B-1538E3A01BAA}" type="presParOf" srcId="{D7CB00B7-8E83-47B2-AF12-7FF47C3C1C61}" destId="{C3154526-2426-4439-AF69-33AA7BFE73F2}" srcOrd="1" destOrd="0" presId="urn:microsoft.com/office/officeart/2018/2/layout/IconVerticalSolidList"/>
    <dgm:cxn modelId="{457A419B-09D6-46CD-AAE0-837991C9B493}" type="presParOf" srcId="{D7CB00B7-8E83-47B2-AF12-7FF47C3C1C61}" destId="{0C65B7B4-98F8-40B1-B3AB-AB2CE508DB81}" srcOrd="2" destOrd="0" presId="urn:microsoft.com/office/officeart/2018/2/layout/IconVerticalSolidList"/>
    <dgm:cxn modelId="{05870E44-7859-46B9-AE2B-CC88B3CDE4A6}" type="presParOf" srcId="{D7CB00B7-8E83-47B2-AF12-7FF47C3C1C61}" destId="{7A98D1F6-9E1C-4BDA-A4FE-4F3F9A69D2B1}" srcOrd="3" destOrd="0" presId="urn:microsoft.com/office/officeart/2018/2/layout/IconVerticalSolidList"/>
    <dgm:cxn modelId="{977718CB-071B-472A-AB48-A72E33ACD105}" type="presParOf" srcId="{8CD01B06-47DF-4745-B814-F7D643E7E3EF}" destId="{2FFF9F42-A223-4EEB-8317-F926BF624487}" srcOrd="3" destOrd="0" presId="urn:microsoft.com/office/officeart/2018/2/layout/IconVerticalSolidList"/>
    <dgm:cxn modelId="{3F71FC31-721D-4B32-83EC-F2AEB9704701}" type="presParOf" srcId="{8CD01B06-47DF-4745-B814-F7D643E7E3EF}" destId="{F0F2DEE3-1DC8-44C9-83E2-49B31847B91C}" srcOrd="4" destOrd="0" presId="urn:microsoft.com/office/officeart/2018/2/layout/IconVerticalSolidList"/>
    <dgm:cxn modelId="{471952A0-ED4A-4A68-AD75-350C22D85C4E}" type="presParOf" srcId="{F0F2DEE3-1DC8-44C9-83E2-49B31847B91C}" destId="{88E3E100-9FC0-4531-BC0E-C481C8A35EC6}" srcOrd="0" destOrd="0" presId="urn:microsoft.com/office/officeart/2018/2/layout/IconVerticalSolidList"/>
    <dgm:cxn modelId="{BCA11728-B3AF-442F-A160-4D56B0903592}" type="presParOf" srcId="{F0F2DEE3-1DC8-44C9-83E2-49B31847B91C}" destId="{72E41C11-A726-47D9-A987-1C3CABF51174}" srcOrd="1" destOrd="0" presId="urn:microsoft.com/office/officeart/2018/2/layout/IconVerticalSolidList"/>
    <dgm:cxn modelId="{E548CC5D-8FB7-48D2-8E00-973632B52998}" type="presParOf" srcId="{F0F2DEE3-1DC8-44C9-83E2-49B31847B91C}" destId="{C163355E-B08A-4BED-952D-EAE405445389}" srcOrd="2" destOrd="0" presId="urn:microsoft.com/office/officeart/2018/2/layout/IconVerticalSolidList"/>
    <dgm:cxn modelId="{F8F622EE-1694-4F96-B189-A7813E6F1FB6}" type="presParOf" srcId="{F0F2DEE3-1DC8-44C9-83E2-49B31847B91C}" destId="{0206B620-2394-47E5-8073-B2F0806FC1D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B03AC4-8470-45CB-913A-42E403438A2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01144E-40E5-49AB-952C-32DAE80505B8}">
      <dgm:prSet/>
      <dgm:spPr/>
      <dgm:t>
        <a:bodyPr/>
        <a:lstStyle/>
        <a:p>
          <a:r>
            <a:rPr lang="en-US" dirty="0"/>
            <a:t>Pre-requisite:</a:t>
          </a:r>
        </a:p>
      </dgm:t>
    </dgm:pt>
    <dgm:pt modelId="{F857AED8-C396-48DD-B68C-399FEB6CF1AB}" type="parTrans" cxnId="{59D84757-AD57-4139-9D57-CD63887EFB65}">
      <dgm:prSet/>
      <dgm:spPr/>
      <dgm:t>
        <a:bodyPr/>
        <a:lstStyle/>
        <a:p>
          <a:endParaRPr lang="en-US"/>
        </a:p>
      </dgm:t>
    </dgm:pt>
    <dgm:pt modelId="{351CAB33-23CF-4A75-97C8-D3D19637FB46}" type="sibTrans" cxnId="{59D84757-AD57-4139-9D57-CD63887EFB65}">
      <dgm:prSet/>
      <dgm:spPr/>
      <dgm:t>
        <a:bodyPr/>
        <a:lstStyle/>
        <a:p>
          <a:endParaRPr lang="en-US"/>
        </a:p>
      </dgm:t>
    </dgm:pt>
    <dgm:pt modelId="{2A2BE48F-1F44-4E07-B741-1C182CC3961E}">
      <dgm:prSet/>
      <dgm:spPr/>
      <dgm:t>
        <a:bodyPr/>
        <a:lstStyle/>
        <a:p>
          <a:r>
            <a:rPr lang="en-AU" dirty="0"/>
            <a:t>None</a:t>
          </a:r>
          <a:endParaRPr lang="en-US" dirty="0"/>
        </a:p>
      </dgm:t>
    </dgm:pt>
    <dgm:pt modelId="{7280EDA8-DEB9-41AA-9570-BEFDA962EE24}" type="parTrans" cxnId="{857014DA-E9C2-44B1-925A-E302CC7DB9E4}">
      <dgm:prSet/>
      <dgm:spPr/>
      <dgm:t>
        <a:bodyPr/>
        <a:lstStyle/>
        <a:p>
          <a:endParaRPr lang="en-US"/>
        </a:p>
      </dgm:t>
    </dgm:pt>
    <dgm:pt modelId="{753E731E-451B-40B2-A453-5871FC1618F6}" type="sibTrans" cxnId="{857014DA-E9C2-44B1-925A-E302CC7DB9E4}">
      <dgm:prSet/>
      <dgm:spPr/>
      <dgm:t>
        <a:bodyPr/>
        <a:lstStyle/>
        <a:p>
          <a:endParaRPr lang="en-US"/>
        </a:p>
      </dgm:t>
    </dgm:pt>
    <dgm:pt modelId="{7F89898E-AAD6-409B-922C-64325CB379AC}">
      <dgm:prSet/>
      <dgm:spPr/>
      <dgm:t>
        <a:bodyPr/>
        <a:lstStyle/>
        <a:p>
          <a:r>
            <a:rPr lang="en-US" dirty="0"/>
            <a:t>How to select this project?</a:t>
          </a:r>
        </a:p>
      </dgm:t>
    </dgm:pt>
    <dgm:pt modelId="{1CAF5B42-4227-4DF9-B72F-ED7BE4086497}" type="parTrans" cxnId="{A1C84375-E399-4C62-80EE-8EB14B65C8AA}">
      <dgm:prSet/>
      <dgm:spPr/>
      <dgm:t>
        <a:bodyPr/>
        <a:lstStyle/>
        <a:p>
          <a:endParaRPr lang="en-US"/>
        </a:p>
      </dgm:t>
    </dgm:pt>
    <dgm:pt modelId="{8BA9A4D4-9E45-416D-A7F0-4867B1A4B38C}" type="sibTrans" cxnId="{A1C84375-E399-4C62-80EE-8EB14B65C8AA}">
      <dgm:prSet/>
      <dgm:spPr/>
      <dgm:t>
        <a:bodyPr/>
        <a:lstStyle/>
        <a:p>
          <a:endParaRPr lang="en-US"/>
        </a:p>
      </dgm:t>
    </dgm:pt>
    <dgm:pt modelId="{519D2A39-8AFF-4696-8E2E-F0329832D54D}">
      <dgm:prSet/>
      <dgm:spPr/>
      <dgm:t>
        <a:bodyPr/>
        <a:lstStyle/>
        <a:p>
          <a:r>
            <a:rPr lang="en-US" dirty="0"/>
            <a:t>An online mini test</a:t>
          </a:r>
        </a:p>
      </dgm:t>
    </dgm:pt>
    <dgm:pt modelId="{ACE0040E-60BF-45E2-A028-08007C4540DF}" type="parTrans" cxnId="{1E905C3C-B6D5-4598-A7B4-4BFF6B8D0F07}">
      <dgm:prSet/>
      <dgm:spPr/>
      <dgm:t>
        <a:bodyPr/>
        <a:lstStyle/>
        <a:p>
          <a:endParaRPr lang="en-US"/>
        </a:p>
      </dgm:t>
    </dgm:pt>
    <dgm:pt modelId="{74124913-EC84-4CE6-B2BD-ECE62B39CB8F}" type="sibTrans" cxnId="{1E905C3C-B6D5-4598-A7B4-4BFF6B8D0F07}">
      <dgm:prSet/>
      <dgm:spPr/>
      <dgm:t>
        <a:bodyPr/>
        <a:lstStyle/>
        <a:p>
          <a:endParaRPr lang="en-US"/>
        </a:p>
      </dgm:t>
    </dgm:pt>
    <dgm:pt modelId="{282400CC-0CBC-48FB-B35B-511F20784CC0}">
      <dgm:prSet/>
      <dgm:spPr/>
      <dgm:t>
        <a:bodyPr/>
        <a:lstStyle/>
        <a:p>
          <a:r>
            <a:rPr lang="en-US" dirty="0"/>
            <a:t>Testing Time</a:t>
          </a:r>
          <a:r>
            <a:rPr lang="zh-CN" dirty="0"/>
            <a:t>：</a:t>
          </a:r>
          <a:endParaRPr lang="en-US" dirty="0"/>
        </a:p>
      </dgm:t>
    </dgm:pt>
    <dgm:pt modelId="{0E9AC94B-6785-447C-A3AF-C8BB7A265CF4}" type="parTrans" cxnId="{6377BFB9-89F7-49D5-BE09-174A1F598F12}">
      <dgm:prSet/>
      <dgm:spPr/>
      <dgm:t>
        <a:bodyPr/>
        <a:lstStyle/>
        <a:p>
          <a:endParaRPr lang="en-US"/>
        </a:p>
      </dgm:t>
    </dgm:pt>
    <dgm:pt modelId="{3B71EC00-6EA0-4682-8F44-4FBDABE305DD}" type="sibTrans" cxnId="{6377BFB9-89F7-49D5-BE09-174A1F598F12}">
      <dgm:prSet/>
      <dgm:spPr/>
      <dgm:t>
        <a:bodyPr/>
        <a:lstStyle/>
        <a:p>
          <a:endParaRPr lang="en-US"/>
        </a:p>
      </dgm:t>
    </dgm:pt>
    <dgm:pt modelId="{604D28DF-1D14-4FDA-B498-AFCCDF76BD58}">
      <dgm:prSet/>
      <dgm:spPr/>
      <dgm:t>
        <a:bodyPr/>
        <a:lstStyle/>
        <a:p>
          <a:r>
            <a:rPr lang="en-US" dirty="0"/>
            <a:t>22nd August 2020</a:t>
          </a:r>
        </a:p>
      </dgm:t>
    </dgm:pt>
    <dgm:pt modelId="{C5C73FAC-FAB2-4840-B6D2-D40C41F41169}" type="parTrans" cxnId="{4E21943C-234C-4A0F-9198-598E3429B425}">
      <dgm:prSet/>
      <dgm:spPr/>
      <dgm:t>
        <a:bodyPr/>
        <a:lstStyle/>
        <a:p>
          <a:endParaRPr lang="en-US"/>
        </a:p>
      </dgm:t>
    </dgm:pt>
    <dgm:pt modelId="{1B1A706B-4A46-40D0-B55B-9BA05EC79F06}" type="sibTrans" cxnId="{4E21943C-234C-4A0F-9198-598E3429B425}">
      <dgm:prSet/>
      <dgm:spPr/>
      <dgm:t>
        <a:bodyPr/>
        <a:lstStyle/>
        <a:p>
          <a:endParaRPr lang="en-US"/>
        </a:p>
      </dgm:t>
    </dgm:pt>
    <dgm:pt modelId="{C4BC90CA-4963-4394-A241-A555C31D0E9F}" type="pres">
      <dgm:prSet presAssocID="{A9B03AC4-8470-45CB-913A-42E403438A28}" presName="linear" presStyleCnt="0">
        <dgm:presLayoutVars>
          <dgm:dir/>
          <dgm:animLvl val="lvl"/>
          <dgm:resizeHandles val="exact"/>
        </dgm:presLayoutVars>
      </dgm:prSet>
      <dgm:spPr/>
    </dgm:pt>
    <dgm:pt modelId="{CB745DDA-A121-4D88-91CF-F07F48AF11D9}" type="pres">
      <dgm:prSet presAssocID="{6B01144E-40E5-49AB-952C-32DAE80505B8}" presName="parentLin" presStyleCnt="0"/>
      <dgm:spPr/>
    </dgm:pt>
    <dgm:pt modelId="{85CE8D9F-C5A1-4273-982B-FDC3D7B45221}" type="pres">
      <dgm:prSet presAssocID="{6B01144E-40E5-49AB-952C-32DAE80505B8}" presName="parentLeftMargin" presStyleLbl="node1" presStyleIdx="0" presStyleCnt="3"/>
      <dgm:spPr/>
    </dgm:pt>
    <dgm:pt modelId="{F6FC18B4-F419-453D-97B5-B0CE4DE4F906}" type="pres">
      <dgm:prSet presAssocID="{6B01144E-40E5-49AB-952C-32DAE80505B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AD649F-A711-4D45-8358-0EA2652C86D0}" type="pres">
      <dgm:prSet presAssocID="{6B01144E-40E5-49AB-952C-32DAE80505B8}" presName="negativeSpace" presStyleCnt="0"/>
      <dgm:spPr/>
    </dgm:pt>
    <dgm:pt modelId="{3E5D6096-E584-4552-9725-E8EB46218EC6}" type="pres">
      <dgm:prSet presAssocID="{6B01144E-40E5-49AB-952C-32DAE80505B8}" presName="childText" presStyleLbl="conFgAcc1" presStyleIdx="0" presStyleCnt="3">
        <dgm:presLayoutVars>
          <dgm:bulletEnabled val="1"/>
        </dgm:presLayoutVars>
      </dgm:prSet>
      <dgm:spPr/>
    </dgm:pt>
    <dgm:pt modelId="{0322EB92-F331-46E6-AAB2-1456C20054B6}" type="pres">
      <dgm:prSet presAssocID="{351CAB33-23CF-4A75-97C8-D3D19637FB46}" presName="spaceBetweenRectangles" presStyleCnt="0"/>
      <dgm:spPr/>
    </dgm:pt>
    <dgm:pt modelId="{5C186C7A-C3B9-4CDC-9AB8-6CE26DBD50E8}" type="pres">
      <dgm:prSet presAssocID="{7F89898E-AAD6-409B-922C-64325CB379AC}" presName="parentLin" presStyleCnt="0"/>
      <dgm:spPr/>
    </dgm:pt>
    <dgm:pt modelId="{3025D3EF-3E0A-42D1-9F32-309DB762786C}" type="pres">
      <dgm:prSet presAssocID="{7F89898E-AAD6-409B-922C-64325CB379AC}" presName="parentLeftMargin" presStyleLbl="node1" presStyleIdx="0" presStyleCnt="3"/>
      <dgm:spPr/>
    </dgm:pt>
    <dgm:pt modelId="{223D5B1F-7A2F-497F-B073-9F6FE8B14454}" type="pres">
      <dgm:prSet presAssocID="{7F89898E-AAD6-409B-922C-64325CB379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B6813A3-10C9-4759-AA1A-3C78AB7EAFCE}" type="pres">
      <dgm:prSet presAssocID="{7F89898E-AAD6-409B-922C-64325CB379AC}" presName="negativeSpace" presStyleCnt="0"/>
      <dgm:spPr/>
    </dgm:pt>
    <dgm:pt modelId="{059B256B-1348-49C5-8DA8-2A53C32F8EC3}" type="pres">
      <dgm:prSet presAssocID="{7F89898E-AAD6-409B-922C-64325CB379AC}" presName="childText" presStyleLbl="conFgAcc1" presStyleIdx="1" presStyleCnt="3">
        <dgm:presLayoutVars>
          <dgm:bulletEnabled val="1"/>
        </dgm:presLayoutVars>
      </dgm:prSet>
      <dgm:spPr/>
    </dgm:pt>
    <dgm:pt modelId="{4C49F36A-4EDF-48A9-B5BC-FAF9E46DCB18}" type="pres">
      <dgm:prSet presAssocID="{8BA9A4D4-9E45-416D-A7F0-4867B1A4B38C}" presName="spaceBetweenRectangles" presStyleCnt="0"/>
      <dgm:spPr/>
    </dgm:pt>
    <dgm:pt modelId="{BB35AFE9-5A0E-4D91-AC65-D58C78C61AB1}" type="pres">
      <dgm:prSet presAssocID="{282400CC-0CBC-48FB-B35B-511F20784CC0}" presName="parentLin" presStyleCnt="0"/>
      <dgm:spPr/>
    </dgm:pt>
    <dgm:pt modelId="{40899F0C-8563-4646-A1B1-F46F0D45ACDD}" type="pres">
      <dgm:prSet presAssocID="{282400CC-0CBC-48FB-B35B-511F20784CC0}" presName="parentLeftMargin" presStyleLbl="node1" presStyleIdx="1" presStyleCnt="3"/>
      <dgm:spPr/>
    </dgm:pt>
    <dgm:pt modelId="{F16C793C-7755-44A3-AF25-956BC50FB7CC}" type="pres">
      <dgm:prSet presAssocID="{282400CC-0CBC-48FB-B35B-511F20784CC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0B08DEB-490E-4242-8270-36932DCE93A2}" type="pres">
      <dgm:prSet presAssocID="{282400CC-0CBC-48FB-B35B-511F20784CC0}" presName="negativeSpace" presStyleCnt="0"/>
      <dgm:spPr/>
    </dgm:pt>
    <dgm:pt modelId="{029720C0-34DF-46F0-84C0-1C44C147A2EC}" type="pres">
      <dgm:prSet presAssocID="{282400CC-0CBC-48FB-B35B-511F20784CC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E905C3C-B6D5-4598-A7B4-4BFF6B8D0F07}" srcId="{7F89898E-AAD6-409B-922C-64325CB379AC}" destId="{519D2A39-8AFF-4696-8E2E-F0329832D54D}" srcOrd="0" destOrd="0" parTransId="{ACE0040E-60BF-45E2-A028-08007C4540DF}" sibTransId="{74124913-EC84-4CE6-B2BD-ECE62B39CB8F}"/>
    <dgm:cxn modelId="{4E21943C-234C-4A0F-9198-598E3429B425}" srcId="{282400CC-0CBC-48FB-B35B-511F20784CC0}" destId="{604D28DF-1D14-4FDA-B498-AFCCDF76BD58}" srcOrd="0" destOrd="0" parTransId="{C5C73FAC-FAB2-4840-B6D2-D40C41F41169}" sibTransId="{1B1A706B-4A46-40D0-B55B-9BA05EC79F06}"/>
    <dgm:cxn modelId="{0719874E-35C0-405D-971B-412BB15CCBD3}" type="presOf" srcId="{2A2BE48F-1F44-4E07-B741-1C182CC3961E}" destId="{3E5D6096-E584-4552-9725-E8EB46218EC6}" srcOrd="0" destOrd="0" presId="urn:microsoft.com/office/officeart/2005/8/layout/list1"/>
    <dgm:cxn modelId="{71C19B71-0320-4E1A-8425-393690B23C32}" type="presOf" srcId="{519D2A39-8AFF-4696-8E2E-F0329832D54D}" destId="{059B256B-1348-49C5-8DA8-2A53C32F8EC3}" srcOrd="0" destOrd="0" presId="urn:microsoft.com/office/officeart/2005/8/layout/list1"/>
    <dgm:cxn modelId="{A1C84375-E399-4C62-80EE-8EB14B65C8AA}" srcId="{A9B03AC4-8470-45CB-913A-42E403438A28}" destId="{7F89898E-AAD6-409B-922C-64325CB379AC}" srcOrd="1" destOrd="0" parTransId="{1CAF5B42-4227-4DF9-B72F-ED7BE4086497}" sibTransId="{8BA9A4D4-9E45-416D-A7F0-4867B1A4B38C}"/>
    <dgm:cxn modelId="{59D84757-AD57-4139-9D57-CD63887EFB65}" srcId="{A9B03AC4-8470-45CB-913A-42E403438A28}" destId="{6B01144E-40E5-49AB-952C-32DAE80505B8}" srcOrd="0" destOrd="0" parTransId="{F857AED8-C396-48DD-B68C-399FEB6CF1AB}" sibTransId="{351CAB33-23CF-4A75-97C8-D3D19637FB46}"/>
    <dgm:cxn modelId="{DD366098-F15A-4B06-8813-F0B74D00A7EB}" type="presOf" srcId="{282400CC-0CBC-48FB-B35B-511F20784CC0}" destId="{F16C793C-7755-44A3-AF25-956BC50FB7CC}" srcOrd="1" destOrd="0" presId="urn:microsoft.com/office/officeart/2005/8/layout/list1"/>
    <dgm:cxn modelId="{00BADCA5-736F-45E4-9FD2-0BD0FD796BD0}" type="presOf" srcId="{7F89898E-AAD6-409B-922C-64325CB379AC}" destId="{223D5B1F-7A2F-497F-B073-9F6FE8B14454}" srcOrd="1" destOrd="0" presId="urn:microsoft.com/office/officeart/2005/8/layout/list1"/>
    <dgm:cxn modelId="{2721B1B2-D7E8-4285-8B8B-D3DCC42B52B4}" type="presOf" srcId="{6B01144E-40E5-49AB-952C-32DAE80505B8}" destId="{F6FC18B4-F419-453D-97B5-B0CE4DE4F906}" srcOrd="1" destOrd="0" presId="urn:microsoft.com/office/officeart/2005/8/layout/list1"/>
    <dgm:cxn modelId="{6377BFB9-89F7-49D5-BE09-174A1F598F12}" srcId="{A9B03AC4-8470-45CB-913A-42E403438A28}" destId="{282400CC-0CBC-48FB-B35B-511F20784CC0}" srcOrd="2" destOrd="0" parTransId="{0E9AC94B-6785-447C-A3AF-C8BB7A265CF4}" sibTransId="{3B71EC00-6EA0-4682-8F44-4FBDABE305DD}"/>
    <dgm:cxn modelId="{C0083BCE-48C7-42F4-AD85-118AC2E4BCFE}" type="presOf" srcId="{604D28DF-1D14-4FDA-B498-AFCCDF76BD58}" destId="{029720C0-34DF-46F0-84C0-1C44C147A2EC}" srcOrd="0" destOrd="0" presId="urn:microsoft.com/office/officeart/2005/8/layout/list1"/>
    <dgm:cxn modelId="{EBB5D8D1-0A13-442A-967B-8BECBACE7AC7}" type="presOf" srcId="{7F89898E-AAD6-409B-922C-64325CB379AC}" destId="{3025D3EF-3E0A-42D1-9F32-309DB762786C}" srcOrd="0" destOrd="0" presId="urn:microsoft.com/office/officeart/2005/8/layout/list1"/>
    <dgm:cxn modelId="{857014DA-E9C2-44B1-925A-E302CC7DB9E4}" srcId="{6B01144E-40E5-49AB-952C-32DAE80505B8}" destId="{2A2BE48F-1F44-4E07-B741-1C182CC3961E}" srcOrd="0" destOrd="0" parTransId="{7280EDA8-DEB9-41AA-9570-BEFDA962EE24}" sibTransId="{753E731E-451B-40B2-A453-5871FC1618F6}"/>
    <dgm:cxn modelId="{71FBD8E0-F4F2-4337-8359-71504E816F95}" type="presOf" srcId="{6B01144E-40E5-49AB-952C-32DAE80505B8}" destId="{85CE8D9F-C5A1-4273-982B-FDC3D7B45221}" srcOrd="0" destOrd="0" presId="urn:microsoft.com/office/officeart/2005/8/layout/list1"/>
    <dgm:cxn modelId="{6815CBEA-F5A3-4510-9B8D-A7D22226B1DB}" type="presOf" srcId="{A9B03AC4-8470-45CB-913A-42E403438A28}" destId="{C4BC90CA-4963-4394-A241-A555C31D0E9F}" srcOrd="0" destOrd="0" presId="urn:microsoft.com/office/officeart/2005/8/layout/list1"/>
    <dgm:cxn modelId="{E9093AFA-3348-4C2C-A76D-71AAB1E37C8E}" type="presOf" srcId="{282400CC-0CBC-48FB-B35B-511F20784CC0}" destId="{40899F0C-8563-4646-A1B1-F46F0D45ACDD}" srcOrd="0" destOrd="0" presId="urn:microsoft.com/office/officeart/2005/8/layout/list1"/>
    <dgm:cxn modelId="{9E691897-ABBD-4F65-8F50-418DAAC09F8D}" type="presParOf" srcId="{C4BC90CA-4963-4394-A241-A555C31D0E9F}" destId="{CB745DDA-A121-4D88-91CF-F07F48AF11D9}" srcOrd="0" destOrd="0" presId="urn:microsoft.com/office/officeart/2005/8/layout/list1"/>
    <dgm:cxn modelId="{290C02E1-D495-4CEE-90A8-42BFE8C28562}" type="presParOf" srcId="{CB745DDA-A121-4D88-91CF-F07F48AF11D9}" destId="{85CE8D9F-C5A1-4273-982B-FDC3D7B45221}" srcOrd="0" destOrd="0" presId="urn:microsoft.com/office/officeart/2005/8/layout/list1"/>
    <dgm:cxn modelId="{AEE0C64D-4BAA-4928-AB6B-E4B96F84A0E9}" type="presParOf" srcId="{CB745DDA-A121-4D88-91CF-F07F48AF11D9}" destId="{F6FC18B4-F419-453D-97B5-B0CE4DE4F906}" srcOrd="1" destOrd="0" presId="urn:microsoft.com/office/officeart/2005/8/layout/list1"/>
    <dgm:cxn modelId="{41E1810A-3C91-4C25-9301-389457F5E3A5}" type="presParOf" srcId="{C4BC90CA-4963-4394-A241-A555C31D0E9F}" destId="{46AD649F-A711-4D45-8358-0EA2652C86D0}" srcOrd="1" destOrd="0" presId="urn:microsoft.com/office/officeart/2005/8/layout/list1"/>
    <dgm:cxn modelId="{1434DC08-F22D-430D-B5B7-EDDA63CB0C90}" type="presParOf" srcId="{C4BC90CA-4963-4394-A241-A555C31D0E9F}" destId="{3E5D6096-E584-4552-9725-E8EB46218EC6}" srcOrd="2" destOrd="0" presId="urn:microsoft.com/office/officeart/2005/8/layout/list1"/>
    <dgm:cxn modelId="{B0B6CEE7-B9D6-46CD-8791-DEBE411F4F4D}" type="presParOf" srcId="{C4BC90CA-4963-4394-A241-A555C31D0E9F}" destId="{0322EB92-F331-46E6-AAB2-1456C20054B6}" srcOrd="3" destOrd="0" presId="urn:microsoft.com/office/officeart/2005/8/layout/list1"/>
    <dgm:cxn modelId="{A29CB3F9-79B9-408F-91A9-2D5C6E82E97C}" type="presParOf" srcId="{C4BC90CA-4963-4394-A241-A555C31D0E9F}" destId="{5C186C7A-C3B9-4CDC-9AB8-6CE26DBD50E8}" srcOrd="4" destOrd="0" presId="urn:microsoft.com/office/officeart/2005/8/layout/list1"/>
    <dgm:cxn modelId="{DCC1CDD0-2024-4F37-AF13-2F00C8E24475}" type="presParOf" srcId="{5C186C7A-C3B9-4CDC-9AB8-6CE26DBD50E8}" destId="{3025D3EF-3E0A-42D1-9F32-309DB762786C}" srcOrd="0" destOrd="0" presId="urn:microsoft.com/office/officeart/2005/8/layout/list1"/>
    <dgm:cxn modelId="{E81E6098-A16E-4E27-A3EB-F6F85CAD4BE4}" type="presParOf" srcId="{5C186C7A-C3B9-4CDC-9AB8-6CE26DBD50E8}" destId="{223D5B1F-7A2F-497F-B073-9F6FE8B14454}" srcOrd="1" destOrd="0" presId="urn:microsoft.com/office/officeart/2005/8/layout/list1"/>
    <dgm:cxn modelId="{9E639FBE-A4FF-47A3-8D1D-34998C791E4A}" type="presParOf" srcId="{C4BC90CA-4963-4394-A241-A555C31D0E9F}" destId="{9B6813A3-10C9-4759-AA1A-3C78AB7EAFCE}" srcOrd="5" destOrd="0" presId="urn:microsoft.com/office/officeart/2005/8/layout/list1"/>
    <dgm:cxn modelId="{ABA2BDF9-53A0-404C-BB92-294AC25B7C84}" type="presParOf" srcId="{C4BC90CA-4963-4394-A241-A555C31D0E9F}" destId="{059B256B-1348-49C5-8DA8-2A53C32F8EC3}" srcOrd="6" destOrd="0" presId="urn:microsoft.com/office/officeart/2005/8/layout/list1"/>
    <dgm:cxn modelId="{B320D840-FFEE-4146-AA20-B99F80C1536B}" type="presParOf" srcId="{C4BC90CA-4963-4394-A241-A555C31D0E9F}" destId="{4C49F36A-4EDF-48A9-B5BC-FAF9E46DCB18}" srcOrd="7" destOrd="0" presId="urn:microsoft.com/office/officeart/2005/8/layout/list1"/>
    <dgm:cxn modelId="{EB4FAB56-5A6A-433F-8CDE-60BEE315B37C}" type="presParOf" srcId="{C4BC90CA-4963-4394-A241-A555C31D0E9F}" destId="{BB35AFE9-5A0E-4D91-AC65-D58C78C61AB1}" srcOrd="8" destOrd="0" presId="urn:microsoft.com/office/officeart/2005/8/layout/list1"/>
    <dgm:cxn modelId="{209CAEB7-99A5-459F-9D8F-C9B5D6487EF0}" type="presParOf" srcId="{BB35AFE9-5A0E-4D91-AC65-D58C78C61AB1}" destId="{40899F0C-8563-4646-A1B1-F46F0D45ACDD}" srcOrd="0" destOrd="0" presId="urn:microsoft.com/office/officeart/2005/8/layout/list1"/>
    <dgm:cxn modelId="{EE64B153-C6DB-4E97-9D80-07F7DF2DA9F2}" type="presParOf" srcId="{BB35AFE9-5A0E-4D91-AC65-D58C78C61AB1}" destId="{F16C793C-7755-44A3-AF25-956BC50FB7CC}" srcOrd="1" destOrd="0" presId="urn:microsoft.com/office/officeart/2005/8/layout/list1"/>
    <dgm:cxn modelId="{651BCD6B-9E8D-4962-8150-AD134E4DF5A8}" type="presParOf" srcId="{C4BC90CA-4963-4394-A241-A555C31D0E9F}" destId="{A0B08DEB-490E-4242-8270-36932DCE93A2}" srcOrd="9" destOrd="0" presId="urn:microsoft.com/office/officeart/2005/8/layout/list1"/>
    <dgm:cxn modelId="{762B59D9-29CB-4BF2-B686-1B7214A379DA}" type="presParOf" srcId="{C4BC90CA-4963-4394-A241-A555C31D0E9F}" destId="{029720C0-34DF-46F0-84C0-1C44C147A2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5D2DF-C0B0-428A-8B5A-0707A5142627}">
      <dsp:nvSpPr>
        <dsp:cNvPr id="0" name=""/>
        <dsp:cNvSpPr/>
      </dsp:nvSpPr>
      <dsp:spPr>
        <a:xfrm>
          <a:off x="0" y="673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F3A69-52B5-4DBE-B29A-5B3DB81ADAE2}">
      <dsp:nvSpPr>
        <dsp:cNvPr id="0" name=""/>
        <dsp:cNvSpPr/>
      </dsp:nvSpPr>
      <dsp:spPr>
        <a:xfrm>
          <a:off x="476436" y="355047"/>
          <a:ext cx="866247" cy="8662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A90BC-C220-473C-B02D-5A8C4D240AB5}">
      <dsp:nvSpPr>
        <dsp:cNvPr id="0" name=""/>
        <dsp:cNvSpPr/>
      </dsp:nvSpPr>
      <dsp:spPr>
        <a:xfrm>
          <a:off x="1819120" y="673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Basic knowledge on omnidirectional wheeled robot</a:t>
          </a:r>
        </a:p>
      </dsp:txBody>
      <dsp:txXfrm>
        <a:off x="1819120" y="673"/>
        <a:ext cx="4545103" cy="1574995"/>
      </dsp:txXfrm>
    </dsp:sp>
    <dsp:sp modelId="{21D702B4-22E3-48BB-B176-A68FDBA6D6A7}">
      <dsp:nvSpPr>
        <dsp:cNvPr id="0" name=""/>
        <dsp:cNvSpPr/>
      </dsp:nvSpPr>
      <dsp:spPr>
        <a:xfrm>
          <a:off x="0" y="1969418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54526-2426-4439-AF69-33AA7BFE73F2}">
      <dsp:nvSpPr>
        <dsp:cNvPr id="0" name=""/>
        <dsp:cNvSpPr/>
      </dsp:nvSpPr>
      <dsp:spPr>
        <a:xfrm>
          <a:off x="476436" y="2323792"/>
          <a:ext cx="866247" cy="8662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8D1F6-9E1C-4BDA-A4FE-4F3F9A69D2B1}">
      <dsp:nvSpPr>
        <dsp:cNvPr id="0" name=""/>
        <dsp:cNvSpPr/>
      </dsp:nvSpPr>
      <dsp:spPr>
        <a:xfrm>
          <a:off x="1819120" y="1969418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Basic knowledge on CAN, STM32, motors, </a:t>
          </a:r>
          <a:r>
            <a:rPr lang="en-US" sz="2500" kern="1200" dirty="0" err="1"/>
            <a:t>etc</a:t>
          </a:r>
          <a:endParaRPr lang="en-US" sz="2500" kern="1200" dirty="0"/>
        </a:p>
      </dsp:txBody>
      <dsp:txXfrm>
        <a:off x="1819120" y="1969418"/>
        <a:ext cx="4545103" cy="1574995"/>
      </dsp:txXfrm>
    </dsp:sp>
    <dsp:sp modelId="{88E3E100-9FC0-4531-BC0E-C481C8A35EC6}">
      <dsp:nvSpPr>
        <dsp:cNvPr id="0" name=""/>
        <dsp:cNvSpPr/>
      </dsp:nvSpPr>
      <dsp:spPr>
        <a:xfrm>
          <a:off x="0" y="3938162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41C11-A726-47D9-A987-1C3CABF51174}">
      <dsp:nvSpPr>
        <dsp:cNvPr id="0" name=""/>
        <dsp:cNvSpPr/>
      </dsp:nvSpPr>
      <dsp:spPr>
        <a:xfrm>
          <a:off x="476436" y="4292537"/>
          <a:ext cx="866247" cy="8662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6B620-2394-47E5-8073-B2F0806FC1D3}">
      <dsp:nvSpPr>
        <dsp:cNvPr id="0" name=""/>
        <dsp:cNvSpPr/>
      </dsp:nvSpPr>
      <dsp:spPr>
        <a:xfrm>
          <a:off x="1819120" y="3938162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Design inspiration from an industry product</a:t>
          </a:r>
        </a:p>
      </dsp:txBody>
      <dsp:txXfrm>
        <a:off x="1819120" y="3938162"/>
        <a:ext cx="4545103" cy="1574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D6096-E584-4552-9725-E8EB46218EC6}">
      <dsp:nvSpPr>
        <dsp:cNvPr id="0" name=""/>
        <dsp:cNvSpPr/>
      </dsp:nvSpPr>
      <dsp:spPr>
        <a:xfrm>
          <a:off x="0" y="766160"/>
          <a:ext cx="6364224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3934" tIns="541528" rIns="493934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600" kern="1200" dirty="0"/>
            <a:t>None</a:t>
          </a:r>
          <a:endParaRPr lang="en-US" sz="2600" kern="1200" dirty="0"/>
        </a:p>
      </dsp:txBody>
      <dsp:txXfrm>
        <a:off x="0" y="766160"/>
        <a:ext cx="6364224" cy="1105650"/>
      </dsp:txXfrm>
    </dsp:sp>
    <dsp:sp modelId="{F6FC18B4-F419-453D-97B5-B0CE4DE4F906}">
      <dsp:nvSpPr>
        <dsp:cNvPr id="0" name=""/>
        <dsp:cNvSpPr/>
      </dsp:nvSpPr>
      <dsp:spPr>
        <a:xfrm>
          <a:off x="318211" y="382400"/>
          <a:ext cx="4454956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87" tIns="0" rIns="168387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Pre-requisite:</a:t>
          </a:r>
        </a:p>
      </dsp:txBody>
      <dsp:txXfrm>
        <a:off x="355678" y="419867"/>
        <a:ext cx="4380022" cy="692586"/>
      </dsp:txXfrm>
    </dsp:sp>
    <dsp:sp modelId="{059B256B-1348-49C5-8DA8-2A53C32F8EC3}">
      <dsp:nvSpPr>
        <dsp:cNvPr id="0" name=""/>
        <dsp:cNvSpPr/>
      </dsp:nvSpPr>
      <dsp:spPr>
        <a:xfrm>
          <a:off x="0" y="2395971"/>
          <a:ext cx="6364224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3934" tIns="541528" rIns="493934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An online mini test</a:t>
          </a:r>
        </a:p>
      </dsp:txBody>
      <dsp:txXfrm>
        <a:off x="0" y="2395971"/>
        <a:ext cx="6364224" cy="1105650"/>
      </dsp:txXfrm>
    </dsp:sp>
    <dsp:sp modelId="{223D5B1F-7A2F-497F-B073-9F6FE8B14454}">
      <dsp:nvSpPr>
        <dsp:cNvPr id="0" name=""/>
        <dsp:cNvSpPr/>
      </dsp:nvSpPr>
      <dsp:spPr>
        <a:xfrm>
          <a:off x="318211" y="2012211"/>
          <a:ext cx="4454956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87" tIns="0" rIns="168387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How to select this project?</a:t>
          </a:r>
        </a:p>
      </dsp:txBody>
      <dsp:txXfrm>
        <a:off x="355678" y="2049678"/>
        <a:ext cx="4380022" cy="692586"/>
      </dsp:txXfrm>
    </dsp:sp>
    <dsp:sp modelId="{029720C0-34DF-46F0-84C0-1C44C147A2EC}">
      <dsp:nvSpPr>
        <dsp:cNvPr id="0" name=""/>
        <dsp:cNvSpPr/>
      </dsp:nvSpPr>
      <dsp:spPr>
        <a:xfrm>
          <a:off x="0" y="4025781"/>
          <a:ext cx="6364224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3934" tIns="541528" rIns="493934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22nd August 2020</a:t>
          </a:r>
        </a:p>
      </dsp:txBody>
      <dsp:txXfrm>
        <a:off x="0" y="4025781"/>
        <a:ext cx="6364224" cy="1105650"/>
      </dsp:txXfrm>
    </dsp:sp>
    <dsp:sp modelId="{F16C793C-7755-44A3-AF25-956BC50FB7CC}">
      <dsp:nvSpPr>
        <dsp:cNvPr id="0" name=""/>
        <dsp:cNvSpPr/>
      </dsp:nvSpPr>
      <dsp:spPr>
        <a:xfrm>
          <a:off x="318211" y="3642021"/>
          <a:ext cx="4454956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87" tIns="0" rIns="168387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Testing Time</a:t>
          </a:r>
          <a:r>
            <a:rPr lang="zh-CN" sz="2600" kern="1200" dirty="0"/>
            <a:t>：</a:t>
          </a:r>
          <a:endParaRPr lang="en-US" sz="2600" kern="1200" dirty="0"/>
        </a:p>
      </dsp:txBody>
      <dsp:txXfrm>
        <a:off x="355678" y="3679488"/>
        <a:ext cx="4380022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06AAA-1C16-4742-A43E-9D07513ECAC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54D8A-386B-4EB9-BC6D-A86058B69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2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4D8A-386B-4EB9-BC6D-A86058B695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3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4D8A-386B-4EB9-BC6D-A86058B695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54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4D8A-386B-4EB9-BC6D-A86058B695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7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4D8A-386B-4EB9-BC6D-A86058B695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35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4D8A-386B-4EB9-BC6D-A86058B695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05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4D8A-386B-4EB9-BC6D-A86058B695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3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85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8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9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6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7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14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5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4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6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9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9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9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erson, snow, skiing, riding&#10;&#10;Description automatically generated">
            <a:extLst>
              <a:ext uri="{FF2B5EF4-FFF2-40B4-BE49-F238E27FC236}">
                <a16:creationId xmlns:a16="http://schemas.microsoft.com/office/drawing/2014/main" id="{F433F8F7-842B-4FE4-9779-A82B1B21E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1" r="908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3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561B1C-9092-4F80-83AE-8AE1776C1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altLang="zh-CN" sz="4800" dirty="0"/>
              <a:t>Project Launch (Hardware)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BDB00-D3FE-4AF3-9CEA-1080D8C5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n-US" sz="2000" dirty="0"/>
              <a:t>Ausdroid Club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838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AB8AB-1A5D-4B2E-87CC-ED3237271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Communication: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1F62C-BD0E-4168-B182-0D773F690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Setup a wireless communication system to connect two onboard computers (Xavier) and one computer out of the battlefield (the one with outpost camera).</a:t>
            </a:r>
          </a:p>
          <a:p>
            <a:r>
              <a:rPr lang="en-US" dirty="0"/>
              <a:t>Setup the antenna for the robot.</a:t>
            </a:r>
          </a:p>
          <a:p>
            <a:r>
              <a:rPr lang="en-US" dirty="0"/>
              <a:t>Setup wireless keyboard and mouse for the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10B7DE-1F07-40CE-8E16-BE64C5B7E818}"/>
              </a:ext>
            </a:extLst>
          </p:cNvPr>
          <p:cNvSpPr txBox="1"/>
          <p:nvPr/>
        </p:nvSpPr>
        <p:spPr>
          <a:xfrm>
            <a:off x="8884886" y="953762"/>
            <a:ext cx="133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srgbClr val="0996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Basic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996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996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1892204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20085-428A-435A-8C2B-EE5EDDB7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Wireless Communication: Project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DB5B-9541-4909-A73A-3B95BC2AE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knowledge on antenna </a:t>
            </a:r>
          </a:p>
          <a:p>
            <a:r>
              <a:rPr lang="en-US" dirty="0"/>
              <a:t>Basic knowledge on wireless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05613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380E2-AC59-41F6-BC0E-D47EDBFF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1" y="1161288"/>
            <a:ext cx="3862659" cy="4526280"/>
          </a:xfrm>
        </p:spPr>
        <p:txBody>
          <a:bodyPr>
            <a:normAutofit/>
          </a:bodyPr>
          <a:lstStyle/>
          <a:p>
            <a:r>
              <a:rPr lang="en-AU" dirty="0"/>
              <a:t>Hardware Development &amp; Maintenance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Key Information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3E290B9C-27A4-4A11-AFF6-DFD674F376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887192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9078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7D12574-25F0-4BB1-AA48-9DE7527AF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89CDD-40FC-4866-A97B-CD735CEC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Robot Remodel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892802-6CD8-46CD-BC6F-62FCC1AE8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2789737"/>
            <a:ext cx="3703320" cy="279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6AF5259-84C2-4250-9509-1921B0402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44340" y="2928611"/>
            <a:ext cx="3703320" cy="25182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F712E9-082A-454E-BB1B-04F742646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592" y="2961015"/>
            <a:ext cx="3703320" cy="245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32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E768C-CAE4-48F9-991B-FDB03176A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US" sz="5200" dirty="0"/>
              <a:t>Welcome on board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3F29E-67BC-4355-9984-EA3EB61DA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098" y="3391238"/>
            <a:ext cx="6268770" cy="282549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/>
              <a:t>Club Member</a:t>
            </a:r>
            <a:endParaRPr lang="en-US" sz="2000" dirty="0"/>
          </a:p>
          <a:p>
            <a:pPr>
              <a:lnSpc>
                <a:spcPct val="200000"/>
              </a:lnSpc>
            </a:pPr>
            <a:r>
              <a:rPr lang="en-US" sz="2000" dirty="0"/>
              <a:t>Junior Developer </a:t>
            </a:r>
          </a:p>
          <a:p>
            <a:pPr>
              <a:lnSpc>
                <a:spcPct val="200000"/>
              </a:lnSpc>
            </a:pPr>
            <a:r>
              <a:rPr lang="en-US" altLang="zh-CN" sz="2000" dirty="0"/>
              <a:t>Middle</a:t>
            </a:r>
            <a:r>
              <a:rPr lang="en-US" sz="2000" dirty="0"/>
              <a:t> Developer 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Senior Developer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879082-6E41-44FD-BC10-539FDFA55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066" y="976602"/>
            <a:ext cx="4237686" cy="482927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E05DF73-D8DA-4B89-B1A9-2E6A1AF6E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34" y="4326054"/>
            <a:ext cx="343949" cy="59817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A7EBDC7-3354-43A4-9074-7F5C4CBE1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34" y="5063617"/>
            <a:ext cx="343950" cy="59603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3CC0CD7-75AE-4F1B-8712-D746091F3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734" y="5799044"/>
            <a:ext cx="344512" cy="59603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9B977E2-AA3A-4852-88A0-E54245B810C0}"/>
              </a:ext>
            </a:extLst>
          </p:cNvPr>
          <p:cNvSpPr txBox="1"/>
          <p:nvPr/>
        </p:nvSpPr>
        <p:spPr>
          <a:xfrm>
            <a:off x="9555696" y="596246"/>
            <a:ext cx="150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You are here</a:t>
            </a:r>
          </a:p>
        </p:txBody>
      </p:sp>
      <p:pic>
        <p:nvPicPr>
          <p:cNvPr id="5" name="Picture 2" descr="目的地icon贴纸素材_目的地icon矢量图_目的地icon贴纸大全_Fotor懒设计">
            <a:extLst>
              <a:ext uri="{FF2B5EF4-FFF2-40B4-BE49-F238E27FC236}">
                <a16:creationId xmlns:a16="http://schemas.microsoft.com/office/drawing/2014/main" id="{4C5AF792-784C-4847-9963-B0C0EC4C4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59" y="3524133"/>
            <a:ext cx="398500" cy="51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B7912F-768D-4204-851D-0790BE316DD1}"/>
              </a:ext>
            </a:extLst>
          </p:cNvPr>
          <p:cNvSpPr txBox="1"/>
          <p:nvPr/>
        </p:nvSpPr>
        <p:spPr>
          <a:xfrm>
            <a:off x="4711720" y="3971399"/>
            <a:ext cx="1184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5A7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Mini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5A7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Test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BA464-A2FE-49D8-9480-22EABF355400}"/>
              </a:ext>
            </a:extLst>
          </p:cNvPr>
          <p:cNvSpPr txBox="1"/>
          <p:nvPr/>
        </p:nvSpPr>
        <p:spPr>
          <a:xfrm>
            <a:off x="4711720" y="5561676"/>
            <a:ext cx="186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srgbClr val="824F8C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Advanced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24F8C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Task</a:t>
            </a:r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F5DF1F82-67D9-4873-811B-5570050C12AC}"/>
              </a:ext>
            </a:extLst>
          </p:cNvPr>
          <p:cNvSpPr/>
          <p:nvPr/>
        </p:nvSpPr>
        <p:spPr>
          <a:xfrm flipH="1">
            <a:off x="3859349" y="3782899"/>
            <a:ext cx="642280" cy="669456"/>
          </a:xfrm>
          <a:prstGeom prst="curvedRightArrow">
            <a:avLst>
              <a:gd name="adj1" fmla="val 25000"/>
              <a:gd name="adj2" fmla="val 4273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12D4BFD1-C24C-4CC8-A732-E3853493D955}"/>
              </a:ext>
            </a:extLst>
          </p:cNvPr>
          <p:cNvSpPr/>
          <p:nvPr/>
        </p:nvSpPr>
        <p:spPr>
          <a:xfrm flipH="1">
            <a:off x="3859349" y="4607556"/>
            <a:ext cx="642280" cy="669456"/>
          </a:xfrm>
          <a:prstGeom prst="curvedRightArrow">
            <a:avLst>
              <a:gd name="adj1" fmla="val 25000"/>
              <a:gd name="adj2" fmla="val 42731"/>
              <a:gd name="adj3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Arrow: Curved Right 13">
            <a:extLst>
              <a:ext uri="{FF2B5EF4-FFF2-40B4-BE49-F238E27FC236}">
                <a16:creationId xmlns:a16="http://schemas.microsoft.com/office/drawing/2014/main" id="{85A40476-4A0B-443B-9D2F-B30337DC97D8}"/>
              </a:ext>
            </a:extLst>
          </p:cNvPr>
          <p:cNvSpPr/>
          <p:nvPr/>
        </p:nvSpPr>
        <p:spPr>
          <a:xfrm flipH="1">
            <a:off x="3859349" y="5427606"/>
            <a:ext cx="642280" cy="669456"/>
          </a:xfrm>
          <a:prstGeom prst="curvedRightArrow">
            <a:avLst>
              <a:gd name="adj1" fmla="val 25000"/>
              <a:gd name="adj2" fmla="val 42731"/>
              <a:gd name="adj3" fmla="val 25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780869-78FC-46C6-91D7-A6BD8F968644}"/>
              </a:ext>
            </a:extLst>
          </p:cNvPr>
          <p:cNvSpPr txBox="1"/>
          <p:nvPr/>
        </p:nvSpPr>
        <p:spPr>
          <a:xfrm>
            <a:off x="4711720" y="4754935"/>
            <a:ext cx="133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srgbClr val="0996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Basic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996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9963B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272390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75B5E-EE30-4D93-A4F2-724D0F2450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0025" r="-2" b="10283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D61BD1-0AE3-47CF-AC44-EE52A49A9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Hardware Development &amp; Maintenance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425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380E2-AC59-41F6-BC0E-D47EDBFF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en-AU" dirty="0"/>
              <a:t>Hardware Development &amp; Maintenance: 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B4060-E722-4291-B43D-F2E5DD420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US" sz="2200" dirty="0"/>
              <a:t>Projects: </a:t>
            </a:r>
          </a:p>
          <a:p>
            <a:pPr lvl="1"/>
            <a:r>
              <a:rPr lang="en-US" sz="1800" dirty="0"/>
              <a:t>ME/EE design and development</a:t>
            </a:r>
          </a:p>
          <a:p>
            <a:pPr lvl="1"/>
            <a:r>
              <a:rPr lang="en-AU" altLang="zh-CN" sz="1800" dirty="0"/>
              <a:t>Embedded Programming</a:t>
            </a:r>
          </a:p>
          <a:p>
            <a:pPr lvl="1"/>
            <a:r>
              <a:rPr lang="en-AU" altLang="zh-CN" sz="1800" dirty="0"/>
              <a:t>Wireless Communication System</a:t>
            </a:r>
          </a:p>
          <a:p>
            <a:r>
              <a:rPr lang="en-AU" altLang="zh-CN" sz="2200" dirty="0"/>
              <a:t>Potential Project:</a:t>
            </a:r>
          </a:p>
          <a:p>
            <a:pPr lvl="1"/>
            <a:r>
              <a:rPr lang="en-AU" altLang="zh-CN" sz="1800" dirty="0"/>
              <a:t>Robot Remodel</a:t>
            </a:r>
          </a:p>
          <a:p>
            <a:pPr lvl="1"/>
            <a:endParaRPr lang="en-AU" altLang="zh-CN" sz="18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40731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23FE733-F95B-4DF6-AFC5-BEEB3577C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6852464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A380E2-AC59-41F6-BC0E-D47EDBFF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978408"/>
            <a:ext cx="6007608" cy="1106424"/>
          </a:xfrm>
        </p:spPr>
        <p:txBody>
          <a:bodyPr>
            <a:normAutofit/>
          </a:bodyPr>
          <a:lstStyle/>
          <a:p>
            <a:r>
              <a:rPr lang="en-US" sz="2800" dirty="0"/>
              <a:t>ME/EE Design and Development</a:t>
            </a:r>
            <a:r>
              <a:rPr lang="en-AU" sz="2800" dirty="0"/>
              <a:t>: Tasks</a:t>
            </a:r>
            <a:endParaRPr lang="en-US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4" y="2121408"/>
            <a:ext cx="582472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B4060-E722-4291-B43D-F2E5DD420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4" y="2359152"/>
            <a:ext cx="6007608" cy="3429000"/>
          </a:xfrm>
        </p:spPr>
        <p:txBody>
          <a:bodyPr>
            <a:normAutofit/>
          </a:bodyPr>
          <a:lstStyle/>
          <a:p>
            <a:r>
              <a:rPr lang="en-US" sz="2000" dirty="0"/>
              <a:t>Xavier Installation</a:t>
            </a:r>
          </a:p>
          <a:p>
            <a:r>
              <a:rPr lang="en-US" altLang="zh-CN" sz="2000" dirty="0"/>
              <a:t>Outpost Camera Mounting Part</a:t>
            </a:r>
            <a:endParaRPr lang="en-AU" altLang="zh-CN" sz="2000" dirty="0"/>
          </a:p>
          <a:p>
            <a:endParaRPr lang="en-US" sz="20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C53F9E0-DAA8-45D9-90AF-6EC89169D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1664" y="633619"/>
            <a:ext cx="3512264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E72F46E-BB89-416C-A77F-53D31705F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209" y="3472468"/>
            <a:ext cx="3065618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80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23FE733-F95B-4DF6-AFC5-BEEB3577C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6852464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A380E2-AC59-41F6-BC0E-D47EDBFF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978408"/>
            <a:ext cx="6007608" cy="1106424"/>
          </a:xfrm>
        </p:spPr>
        <p:txBody>
          <a:bodyPr>
            <a:normAutofit/>
          </a:bodyPr>
          <a:lstStyle/>
          <a:p>
            <a:r>
              <a:rPr lang="en-US" sz="2800" dirty="0"/>
              <a:t>ME/EE Design and Development</a:t>
            </a:r>
            <a:r>
              <a:rPr lang="en-AU" sz="2800" dirty="0"/>
              <a:t>: Tasks</a:t>
            </a:r>
            <a:endParaRPr lang="en-US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4" y="2121408"/>
            <a:ext cx="582472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B4060-E722-4291-B43D-F2E5DD420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4" y="2359152"/>
            <a:ext cx="6007608" cy="3429000"/>
          </a:xfrm>
        </p:spPr>
        <p:txBody>
          <a:bodyPr>
            <a:normAutofit/>
          </a:bodyPr>
          <a:lstStyle/>
          <a:p>
            <a:r>
              <a:rPr lang="en-US" sz="2000" dirty="0"/>
              <a:t>Xavier Installation</a:t>
            </a:r>
          </a:p>
          <a:p>
            <a:r>
              <a:rPr lang="en-US" altLang="zh-CN" sz="2000" dirty="0"/>
              <a:t>Outpost Camera Mounting Part</a:t>
            </a:r>
            <a:endParaRPr lang="en-AU" altLang="zh-CN" sz="2000" dirty="0"/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E0DA39-4537-4368-B79B-A52C340E7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804" y="302222"/>
            <a:ext cx="5145789" cy="3547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95DF6E-9F78-48E8-B8FD-2B306486D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91" y="3856085"/>
            <a:ext cx="2883220" cy="20719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01E1B1-DC21-458E-84D5-75CA9E516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5871" y="3583107"/>
            <a:ext cx="2883220" cy="24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11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49C56-5F5E-4E28-9AB3-90D7544CD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4157472" cy="4526280"/>
          </a:xfrm>
        </p:spPr>
        <p:txBody>
          <a:bodyPr>
            <a:normAutofit/>
          </a:bodyPr>
          <a:lstStyle/>
          <a:p>
            <a:r>
              <a:rPr lang="en-US" sz="3600" dirty="0"/>
              <a:t>ME/EE design and development:</a:t>
            </a:r>
            <a:br>
              <a:rPr lang="en-US" sz="3600" dirty="0"/>
            </a:br>
            <a:r>
              <a:rPr lang="en-US" sz="3600" dirty="0"/>
              <a:t>Project Outcome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1B3B6D-37A1-49DA-80C4-1517638B8C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147371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7629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DC760-8400-4346-B33A-9B53FBCE8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US" dirty="0"/>
              <a:t>Embedded Programming: Tasks</a:t>
            </a:r>
          </a:p>
        </p:txBody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4" name="Rectangle 74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334D-00F7-417A-BDE1-EE31BA7B2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</p:spPr>
        <p:txBody>
          <a:bodyPr>
            <a:normAutofit/>
          </a:bodyPr>
          <a:lstStyle/>
          <a:p>
            <a:r>
              <a:rPr lang="en-US" sz="1800" dirty="0"/>
              <a:t>Develop the dodge function (chassis rotates quickly to avoid attacking while gimbal keeps stable to attack enemy).</a:t>
            </a:r>
          </a:p>
          <a:p>
            <a:r>
              <a:rPr lang="en-US" sz="1800" dirty="0"/>
              <a:t>Develop communication protocols for patrol and dodge functions to enable automatic control.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6529D98-E3B8-4E3C-A5CB-071755424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0267" y="2415900"/>
            <a:ext cx="1673028" cy="235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BEC6FA-4C44-49F5-AA48-209A047E1108}"/>
              </a:ext>
            </a:extLst>
          </p:cNvPr>
          <p:cNvSpPr txBox="1"/>
          <p:nvPr/>
        </p:nvSpPr>
        <p:spPr>
          <a:xfrm>
            <a:off x="2435448" y="2164190"/>
            <a:ext cx="186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srgbClr val="824F8C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Advanced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24F8C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Task</a:t>
            </a:r>
          </a:p>
        </p:txBody>
      </p:sp>
    </p:spTree>
    <p:extLst>
      <p:ext uri="{BB962C8B-B14F-4D97-AF65-F5344CB8AC3E}">
        <p14:creationId xmlns:p14="http://schemas.microsoft.com/office/powerpoint/2010/main" val="50541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20085-428A-435A-8C2B-EE5EDDB7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Embedded Programming: </a:t>
            </a:r>
            <a:r>
              <a:rPr lang="en-US" sz="4000"/>
              <a:t>Project Outcome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DB5B-9541-4909-A73A-3B95BC2AE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Programming skill</a:t>
            </a:r>
          </a:p>
          <a:p>
            <a:r>
              <a:rPr lang="en-US" dirty="0"/>
              <a:t>Experience in development on one of the most popular microprocessor in commercial product! (not Arduino!)</a:t>
            </a:r>
          </a:p>
          <a:p>
            <a:r>
              <a:rPr lang="en-US" altLang="zh-CN" sz="2800" dirty="0"/>
              <a:t>Become our </a:t>
            </a:r>
            <a:r>
              <a:rPr lang="en-US" altLang="zh-CN" sz="2800" u="sng" dirty="0"/>
              <a:t>Senior Developer</a:t>
            </a:r>
            <a:r>
              <a:rPr lang="en-US" altLang="zh-CN" sz="2800" dirty="0"/>
              <a:t> right away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86062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281</Words>
  <Application>Microsoft Office PowerPoint</Application>
  <PresentationFormat>Widescreen</PresentationFormat>
  <Paragraphs>59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Avenir Next LT Pro</vt:lpstr>
      <vt:lpstr>Calibri</vt:lpstr>
      <vt:lpstr>AccentBoxVTI</vt:lpstr>
      <vt:lpstr>Project Launch (Hardware)</vt:lpstr>
      <vt:lpstr>Welcome on board</vt:lpstr>
      <vt:lpstr>Hardware Development &amp; Maintenance</vt:lpstr>
      <vt:lpstr>Hardware Development &amp; Maintenance: Overview</vt:lpstr>
      <vt:lpstr>ME/EE Design and Development: Tasks</vt:lpstr>
      <vt:lpstr>ME/EE Design and Development: Tasks</vt:lpstr>
      <vt:lpstr>ME/EE design and development: Project Outcome</vt:lpstr>
      <vt:lpstr>Embedded Programming: Tasks</vt:lpstr>
      <vt:lpstr>Embedded Programming: Project Outcome</vt:lpstr>
      <vt:lpstr>Wireless Communication: Tasks</vt:lpstr>
      <vt:lpstr>Wireless Communication: Project Outcome</vt:lpstr>
      <vt:lpstr>Hardware Development &amp; Maintenance: Key Information</vt:lpstr>
      <vt:lpstr>Robot Remodel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Launch</dc:title>
  <dc:creator>Yangmengfei Xu</dc:creator>
  <cp:lastModifiedBy>Yangmengfei Xu</cp:lastModifiedBy>
  <cp:revision>11</cp:revision>
  <dcterms:created xsi:type="dcterms:W3CDTF">2020-08-16T01:25:03Z</dcterms:created>
  <dcterms:modified xsi:type="dcterms:W3CDTF">2020-08-16T07:44:41Z</dcterms:modified>
</cp:coreProperties>
</file>